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0" r:id="rId3"/>
    <p:sldId id="262" r:id="rId4"/>
    <p:sldId id="263" r:id="rId5"/>
    <p:sldId id="259" r:id="rId6"/>
    <p:sldId id="261" r:id="rId7"/>
    <p:sldId id="258" r:id="rId8"/>
    <p:sldId id="256" r:id="rId9"/>
    <p:sldId id="257" r:id="rId10"/>
    <p:sldId id="267" r:id="rId11"/>
    <p:sldId id="268" r:id="rId12"/>
    <p:sldId id="269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51DDF-EBC2-42BD-8E3B-751F7F8516AC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F4CA1-B1E0-49CF-9AE0-C295C6A707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F4CA1-B1E0-49CF-9AE0-C295C6A707E2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DC0C4F-02AB-4965-9B77-7D535F8D43E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984A-D6D1-47BA-BF9D-42AB7CF7FD52}" type="datetimeFigureOut">
              <a:rPr lang="en-GB" smtClean="0"/>
              <a:pPr/>
              <a:t>20/10/2011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A2BE-C507-4479-98ED-8ED7650846D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na.gudaitis\Desktop\Kansas%20Presentation\Fighting%20Hunger%20worldwide%20strategic%20video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na.gudaitis\Desktop\Kansas%20Presentation\Ethiopia%201%20USD.m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na.gudaitis\Desktop\Kansas%20Presentation\nutrition%202%20mins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FP21015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38" y="1368425"/>
            <a:ext cx="62912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6-4-Red_Cup_CSB_200811_WFP-Rein_Skullerud_786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76292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leg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246813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WFP21015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00"/>
            <a:ext cx="23955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NG-NY-Finis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8600"/>
            <a:ext cx="49942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WFP210157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715000"/>
            <a:ext cx="23955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SCN12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683125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ryan-willbur-cappucci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0866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WFP21015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715000"/>
            <a:ext cx="23955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EN_200802_WFP-Marcus_Prior_53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ghting Hunger worldwide strategic 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785794"/>
            <a:ext cx="6715171" cy="503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Haiti</a:t>
            </a:r>
            <a:endParaRPr lang="en-US" dirty="0"/>
          </a:p>
        </p:txBody>
      </p:sp>
      <p:pic>
        <p:nvPicPr>
          <p:cNvPr id="4" name="Content Placeholder 3" descr="HAI_20100531_WFP-Barry_Came_43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011" y="928670"/>
            <a:ext cx="7609203" cy="57153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I_20100408_WFP-Anne_Poulsen_0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04765"/>
            <a:ext cx="8572559" cy="64389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can $1 buy?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Ethiopia 1 USD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5852" y="1500174"/>
            <a:ext cx="638179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LW_20100609_WFP-Charles_Hatch_Barnwell_52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42852"/>
            <a:ext cx="4357718" cy="654748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pic>
        <p:nvPicPr>
          <p:cNvPr id="6" name="nutrition 2 min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785794"/>
            <a:ext cx="7286676" cy="5465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livia.hengel\My Documents\My Pictures\before and after\SOM_20110724_WFP-Siegfried_Modola_1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7" y="0"/>
            <a:ext cx="51842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ivia.hengel\My Documents\My Pictures\before and after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</Words>
  <Application>Microsoft Office PowerPoint</Application>
  <PresentationFormat>On-screen Show (4:3)</PresentationFormat>
  <Paragraphs>5</Paragraphs>
  <Slides>15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Haiti</vt:lpstr>
      <vt:lpstr>Slide 4</vt:lpstr>
      <vt:lpstr>What can $1 buy?</vt:lpstr>
      <vt:lpstr>Slide 6</vt:lpstr>
      <vt:lpstr>Nutrition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World Food Programme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Livia Hengel</dc:creator>
  <cp:lastModifiedBy>dena.gudaitis</cp:lastModifiedBy>
  <cp:revision>11</cp:revision>
  <dcterms:created xsi:type="dcterms:W3CDTF">2011-09-22T10:00:28Z</dcterms:created>
  <dcterms:modified xsi:type="dcterms:W3CDTF">2011-10-20T18:51:08Z</dcterms:modified>
</cp:coreProperties>
</file>